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7" r:id="rId2"/>
    <p:sldId id="257" r:id="rId3"/>
    <p:sldId id="269" r:id="rId4"/>
    <p:sldId id="268" r:id="rId5"/>
    <p:sldId id="258" r:id="rId6"/>
    <p:sldId id="270" r:id="rId7"/>
    <p:sldId id="259" r:id="rId8"/>
    <p:sldId id="261" r:id="rId9"/>
    <p:sldId id="262" r:id="rId10"/>
    <p:sldId id="271" r:id="rId11"/>
    <p:sldId id="263" r:id="rId12"/>
    <p:sldId id="266" r:id="rId13"/>
    <p:sldId id="264" r:id="rId14"/>
    <p:sldId id="265" r:id="rId15"/>
    <p:sldId id="272" r:id="rId16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ĺžnik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Zaoblený obdĺžnik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0" name="Podnadpis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19" name="Zástupný symbol dátumu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1F3AFF-19ED-4E79-852C-FFC62A70DD9C}" type="datetimeFigureOut">
              <a:rPr lang="sk-SK" smtClean="0"/>
              <a:pPr/>
              <a:t>13. 4. 2021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11" name="Zástupný symbol čísla snímky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51A85A-16CB-4849-9CC7-714B9D3F578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1F3AFF-19ED-4E79-852C-FFC62A70DD9C}" type="datetimeFigureOut">
              <a:rPr lang="sk-SK" smtClean="0"/>
              <a:pPr/>
              <a:t>13. 4. 2021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51A85A-16CB-4849-9CC7-714B9D3F578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1F3AFF-19ED-4E79-852C-FFC62A70DD9C}" type="datetimeFigureOut">
              <a:rPr lang="sk-SK" smtClean="0"/>
              <a:pPr/>
              <a:t>13. 4. 2021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51A85A-16CB-4849-9CC7-714B9D3F578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1F3AFF-19ED-4E79-852C-FFC62A70DD9C}" type="datetimeFigureOut">
              <a:rPr lang="sk-SK" smtClean="0"/>
              <a:pPr/>
              <a:t>13. 4. 2021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51A85A-16CB-4849-9CC7-714B9D3F578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aoblený obdĺžnik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Zaoblený obdĺžnik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1F3AFF-19ED-4E79-852C-FFC62A70DD9C}" type="datetimeFigureOut">
              <a:rPr lang="sk-SK" smtClean="0"/>
              <a:pPr/>
              <a:t>13. 4. 2021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51A85A-16CB-4849-9CC7-714B9D3F578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1F3AFF-19ED-4E79-852C-FFC62A70DD9C}" type="datetimeFigureOut">
              <a:rPr lang="sk-SK" smtClean="0"/>
              <a:pPr/>
              <a:t>13. 4. 2021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51A85A-16CB-4849-9CC7-714B9D3F578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1F3AFF-19ED-4E79-852C-FFC62A70DD9C}" type="datetimeFigureOut">
              <a:rPr lang="sk-SK" smtClean="0"/>
              <a:pPr/>
              <a:t>13. 4. 2021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51A85A-16CB-4849-9CC7-714B9D3F578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1F3AFF-19ED-4E79-852C-FFC62A70DD9C}" type="datetimeFigureOut">
              <a:rPr lang="sk-SK" smtClean="0"/>
              <a:pPr/>
              <a:t>13. 4. 2021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51A85A-16CB-4849-9CC7-714B9D3F578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ĺžnik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1F3AFF-19ED-4E79-852C-FFC62A70DD9C}" type="datetimeFigureOut">
              <a:rPr lang="sk-SK" smtClean="0"/>
              <a:pPr/>
              <a:t>13. 4. 2021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51A85A-16CB-4849-9CC7-714B9D3F578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1F3AFF-19ED-4E79-852C-FFC62A70DD9C}" type="datetimeFigureOut">
              <a:rPr lang="sk-SK" smtClean="0"/>
              <a:pPr/>
              <a:t>13. 4. 2021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51A85A-16CB-4849-9CC7-714B9D3F578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ĺžnik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ĺžnik s jedným zaobleným rohom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1F3AFF-19ED-4E79-852C-FFC62A70DD9C}" type="datetimeFigureOut">
              <a:rPr lang="sk-SK" smtClean="0"/>
              <a:pPr/>
              <a:t>13. 4. 2021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51A85A-16CB-4849-9CC7-714B9D3F578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k-SK" smtClean="0"/>
              <a:t>Ak chcete pridať obrázok, kliknite na ikonu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ĺžnik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Zaoblený obdĺžnik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Zástupný symbol nadpisu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B1F3AFF-19ED-4E79-852C-FFC62A70DD9C}" type="datetimeFigureOut">
              <a:rPr lang="sk-SK" smtClean="0"/>
              <a:pPr/>
              <a:t>13. 4. 2021</a:t>
            </a:fld>
            <a:endParaRPr lang="sk-SK"/>
          </a:p>
        </p:txBody>
      </p:sp>
      <p:sp>
        <p:nvSpPr>
          <p:cNvPr id="18" name="Zástupný symbol päty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251A85A-16CB-4849-9CC7-714B9D3F578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713053" y="2376233"/>
            <a:ext cx="87774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9600" b="1" dirty="0">
                <a:solidFill>
                  <a:schemeClr val="accent1"/>
                </a:solidFill>
              </a:rPr>
              <a:t>Duch Svätý</a:t>
            </a:r>
            <a:endParaRPr lang="sk-SK" sz="9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421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000" dirty="0" smtClean="0">
                <a:solidFill>
                  <a:schemeClr val="accent1"/>
                </a:solidFill>
              </a:rPr>
              <a:t>Duch Svätý</a:t>
            </a:r>
            <a:endParaRPr lang="sk-SK" sz="4000" dirty="0">
              <a:solidFill>
                <a:schemeClr val="accent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149970" y="530351"/>
            <a:ext cx="7432430" cy="4730965"/>
          </a:xfrm>
        </p:spPr>
        <p:txBody>
          <a:bodyPr>
            <a:normAutofit fontScale="92500" lnSpcReduction="20000"/>
          </a:bodyPr>
          <a:lstStyle/>
          <a:p>
            <a:pPr marL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sk-SK" sz="2400" dirty="0" smtClean="0"/>
              <a:t>Duch Svätý najprv človeka vábi, </a:t>
            </a:r>
          </a:p>
          <a:p>
            <a:pPr marL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sk-SK" sz="2400" dirty="0" smtClean="0"/>
              <a:t>aby túžil po obrátení, postupne ho vedie k poznaniu Ježiša </a:t>
            </a:r>
          </a:p>
          <a:p>
            <a:pPr marL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sk-SK" sz="2400" dirty="0" smtClean="0"/>
              <a:t>Krista až do bodu, </a:t>
            </a:r>
          </a:p>
          <a:p>
            <a:pPr marL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sk-SK" sz="2400" dirty="0" smtClean="0"/>
              <a:t>kedy môže v Duchu Svätom prehlásiť, </a:t>
            </a:r>
          </a:p>
          <a:p>
            <a:pPr marL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sk-SK" sz="2400" dirty="0" smtClean="0"/>
              <a:t>že Ježiš Kristus je </a:t>
            </a:r>
            <a:r>
              <a:rPr lang="sk-SK" sz="2400" dirty="0" smtClean="0"/>
              <a:t>Pán.</a:t>
            </a:r>
            <a:endParaRPr lang="sk-SK" sz="2400" dirty="0" smtClean="0"/>
          </a:p>
          <a:p>
            <a:pPr marL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sk-SK" sz="2400" b="1" dirty="0" smtClean="0"/>
              <a:t>1 </a:t>
            </a:r>
            <a:r>
              <a:rPr lang="sk-SK" sz="2400" b="1" dirty="0" smtClean="0"/>
              <a:t>Kor </a:t>
            </a:r>
            <a:r>
              <a:rPr lang="sk-SK" sz="2400" b="1" dirty="0" smtClean="0"/>
              <a:t>12,3</a:t>
            </a:r>
            <a:r>
              <a:rPr lang="sk-SK" sz="2400" b="1" dirty="0" smtClean="0"/>
              <a:t>: „Preto </a:t>
            </a:r>
            <a:r>
              <a:rPr lang="sk-SK" sz="2400" b="1" dirty="0" smtClean="0"/>
              <a:t>vám vyhlasujem, že nik, kto hovorí v Božom Duchu, nepovie: "Prekliaty Ježiš!", a nik nemôže povedať: "Ježiš je Pán", iba ak v Duchu Svätom</a:t>
            </a:r>
            <a:r>
              <a:rPr lang="sk-SK" sz="2400" b="1" dirty="0" smtClean="0"/>
              <a:t>.“</a:t>
            </a:r>
            <a:endParaRPr lang="sk-SK" sz="2400" b="1" dirty="0"/>
          </a:p>
        </p:txBody>
      </p:sp>
      <p:pic>
        <p:nvPicPr>
          <p:cNvPr id="4" name="Zástupný objekt pre obsah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4072" b="4335"/>
          <a:stretch/>
        </p:blipFill>
        <p:spPr>
          <a:xfrm>
            <a:off x="1336431" y="1434904"/>
            <a:ext cx="2532184" cy="33762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000" b="1" dirty="0" smtClean="0">
                <a:solidFill>
                  <a:schemeClr val="accent1"/>
                </a:solidFill>
              </a:rPr>
              <a:t>Príď Duchu Svätý</a:t>
            </a:r>
            <a:endParaRPr lang="sk-SK" sz="4000" b="1" dirty="0">
              <a:solidFill>
                <a:schemeClr val="accent1"/>
              </a:solidFill>
            </a:endParaRPr>
          </a:p>
        </p:txBody>
      </p:sp>
      <p:sp>
        <p:nvSpPr>
          <p:cNvPr id="6" name="Zástupný objekt pre obsah 5"/>
          <p:cNvSpPr>
            <a:spLocks noGrp="1"/>
          </p:cNvSpPr>
          <p:nvPr>
            <p:ph idx="1"/>
          </p:nvPr>
        </p:nvSpPr>
        <p:spPr>
          <a:xfrm>
            <a:off x="4487594" y="604912"/>
            <a:ext cx="6991643" cy="4670473"/>
          </a:xfrm>
        </p:spPr>
        <p:txBody>
          <a:bodyPr>
            <a:normAutofit fontScale="92500" lnSpcReduction="10000"/>
          </a:bodyPr>
          <a:lstStyle/>
          <a:p>
            <a:pPr lvl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sk-SK" dirty="0" smtClean="0"/>
              <a:t>Otvorme priestor Duchu Svätému </a:t>
            </a:r>
          </a:p>
          <a:p>
            <a:pPr lvl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sk-SK" dirty="0" smtClean="0"/>
              <a:t>vo svojom srdci, aby nás pripodobňoval </a:t>
            </a:r>
          </a:p>
          <a:p>
            <a:pPr lvl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sk-SK" dirty="0" smtClean="0"/>
              <a:t>Kristovi a cez nás prúdil ďalej.</a:t>
            </a:r>
          </a:p>
          <a:p>
            <a:pPr lvl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sk-SK" b="1" dirty="0" err="1" smtClean="0"/>
              <a:t>Jn</a:t>
            </a:r>
            <a:r>
              <a:rPr lang="sk-SK" b="1" dirty="0" smtClean="0"/>
              <a:t> 7,37-38: </a:t>
            </a:r>
          </a:p>
          <a:p>
            <a:pPr lvl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sk-SK" b="1" dirty="0" smtClean="0"/>
              <a:t>„Ak je niekto smädný a verí vo mňa, nech príde ku mne a nech pije. Ako hovorí Písmo, z jeho vnútra potečú prúdy živej vody.“</a:t>
            </a:r>
          </a:p>
          <a:p>
            <a:pPr lvl="0" algn="ctr">
              <a:lnSpc>
                <a:spcPct val="150000"/>
              </a:lnSpc>
              <a:spcBef>
                <a:spcPts val="0"/>
              </a:spcBef>
              <a:buNone/>
            </a:pPr>
            <a:endParaRPr lang="sk-SK" dirty="0" smtClean="0"/>
          </a:p>
          <a:p>
            <a:endParaRPr lang="sk-SK" dirty="0"/>
          </a:p>
        </p:txBody>
      </p:sp>
      <p:pic>
        <p:nvPicPr>
          <p:cNvPr id="8" name="Zástupný objekt pre obsah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4072" b="4335"/>
          <a:stretch/>
        </p:blipFill>
        <p:spPr>
          <a:xfrm>
            <a:off x="761614" y="832559"/>
            <a:ext cx="3613438" cy="41614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7680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0560" y="5373858"/>
            <a:ext cx="10911840" cy="661182"/>
          </a:xfrm>
        </p:spPr>
        <p:txBody>
          <a:bodyPr>
            <a:normAutofit fontScale="90000"/>
          </a:bodyPr>
          <a:lstStyle/>
          <a:p>
            <a:pPr lvl="0" algn="ctr"/>
            <a:r>
              <a:rPr lang="sk-SK" sz="4000" b="1" dirty="0" smtClean="0">
                <a:solidFill>
                  <a:schemeClr val="accent1"/>
                </a:solidFill>
              </a:rPr>
              <a:t> Prí</a:t>
            </a:r>
            <a:r>
              <a:rPr lang="sk-SK" sz="4000" dirty="0" smtClean="0">
                <a:solidFill>
                  <a:schemeClr val="accent1"/>
                </a:solidFill>
              </a:rPr>
              <a:t>ď </a:t>
            </a:r>
            <a:r>
              <a:rPr lang="sk-SK" sz="4000" b="1" dirty="0" smtClean="0">
                <a:solidFill>
                  <a:schemeClr val="accent1"/>
                </a:solidFill>
              </a:rPr>
              <a:t>Duchu Svätý</a:t>
            </a:r>
            <a:endParaRPr lang="sk-SK" sz="4000" b="1" dirty="0">
              <a:solidFill>
                <a:schemeClr val="accent1"/>
              </a:solidFill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2616591" y="337625"/>
            <a:ext cx="9143999" cy="5050301"/>
          </a:xfrm>
        </p:spPr>
        <p:txBody>
          <a:bodyPr>
            <a:noAutofit/>
          </a:bodyPr>
          <a:lstStyle/>
          <a:p>
            <a:pPr marL="0" lvl="0" algn="ctr">
              <a:lnSpc>
                <a:spcPct val="170000"/>
              </a:lnSpc>
              <a:spcBef>
                <a:spcPts val="0"/>
              </a:spcBef>
              <a:buNone/>
            </a:pPr>
            <a:r>
              <a:rPr lang="sk-SK" sz="2400" dirty="0" smtClean="0"/>
              <a:t>Boh nás očisťuje od hriechu, od vášní a modiel, </a:t>
            </a:r>
            <a:endParaRPr lang="sk-SK" sz="2400" dirty="0" smtClean="0"/>
          </a:p>
          <a:p>
            <a:pPr marL="0" lvl="0" algn="ctr">
              <a:lnSpc>
                <a:spcPct val="170000"/>
              </a:lnSpc>
              <a:spcBef>
                <a:spcPts val="0"/>
              </a:spcBef>
              <a:buNone/>
            </a:pPr>
            <a:r>
              <a:rPr lang="sk-SK" sz="2400" dirty="0" smtClean="0"/>
              <a:t>- sprostredkuje  </a:t>
            </a:r>
            <a:r>
              <a:rPr lang="sk-SK" sz="2400" dirty="0" smtClean="0"/>
              <a:t>odpustenie hriechov  </a:t>
            </a:r>
          </a:p>
          <a:p>
            <a:pPr marL="0" lvl="0" algn="ctr">
              <a:lnSpc>
                <a:spcPct val="170000"/>
              </a:lnSpc>
              <a:spcBef>
                <a:spcPts val="0"/>
              </a:spcBef>
              <a:buNone/>
            </a:pPr>
            <a:r>
              <a:rPr lang="sk-SK" sz="2400" dirty="0" smtClean="0"/>
              <a:t>- oddeľuje zrno od pliev.</a:t>
            </a:r>
          </a:p>
          <a:p>
            <a:pPr marL="0" lvl="0" algn="ctr">
              <a:lnSpc>
                <a:spcPct val="170000"/>
              </a:lnSpc>
              <a:spcBef>
                <a:spcPts val="0"/>
              </a:spcBef>
              <a:buNone/>
            </a:pPr>
            <a:r>
              <a:rPr lang="sk-SK" sz="2400" b="1" dirty="0" smtClean="0"/>
              <a:t> </a:t>
            </a:r>
            <a:r>
              <a:rPr lang="sk-SK" sz="2400" b="1" dirty="0" err="1" smtClean="0"/>
              <a:t>Lk</a:t>
            </a:r>
            <a:r>
              <a:rPr lang="sk-SK" sz="2400" b="1" dirty="0" smtClean="0"/>
              <a:t> 3,17: „V ruke má vejačku, aby si vyčistil humno a pšenicu zhromaždil do svojej sýpky, ale plevy spáli v neuhasiteľnom ohni."</a:t>
            </a:r>
          </a:p>
          <a:p>
            <a:pPr marL="0" lvl="0" algn="ctr">
              <a:lnSpc>
                <a:spcPct val="170000"/>
              </a:lnSpc>
              <a:spcBef>
                <a:spcPts val="0"/>
              </a:spcBef>
              <a:buNone/>
            </a:pPr>
            <a:r>
              <a:rPr lang="sk-SK" sz="2400" dirty="0" smtClean="0"/>
              <a:t>Keď Boh odpustí a spáli hriech – tak hriech neexistuje – zmizol v dielni Božieho milosrdenstva.</a:t>
            </a:r>
          </a:p>
          <a:p>
            <a:pPr>
              <a:lnSpc>
                <a:spcPct val="170000"/>
              </a:lnSpc>
              <a:buNone/>
            </a:pPr>
            <a:endParaRPr lang="sk-SK" sz="2400" dirty="0"/>
          </a:p>
        </p:txBody>
      </p:sp>
      <p:pic>
        <p:nvPicPr>
          <p:cNvPr id="4" name="Obrázok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a14="http://schemas.microsoft.com/office/drawing/2010/main" val="0"/>
              </a:ext>
            </a:extLst>
          </a:blip>
          <a:srcRect l="15423" t="3353" r="17264" b="56787"/>
          <a:stretch/>
        </p:blipFill>
        <p:spPr>
          <a:xfrm rot="5400000">
            <a:off x="57381" y="2103155"/>
            <a:ext cx="3183670" cy="20009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8294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000" dirty="0" smtClean="0">
                <a:solidFill>
                  <a:schemeClr val="accent1"/>
                </a:solidFill>
              </a:rPr>
              <a:t>Príď Duchu Svätý</a:t>
            </a:r>
            <a:endParaRPr lang="sk-SK" sz="4000" dirty="0">
              <a:solidFill>
                <a:schemeClr val="accent1"/>
              </a:solidFill>
            </a:endParaRPr>
          </a:p>
        </p:txBody>
      </p:sp>
      <p:sp>
        <p:nvSpPr>
          <p:cNvPr id="8" name="Zástupný symbol obsahu 7"/>
          <p:cNvSpPr>
            <a:spLocks noGrp="1"/>
          </p:cNvSpPr>
          <p:nvPr>
            <p:ph idx="1"/>
          </p:nvPr>
        </p:nvSpPr>
        <p:spPr>
          <a:xfrm>
            <a:off x="3967089" y="815925"/>
            <a:ext cx="7615310" cy="4206241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sk-SK" sz="2400" b="1" dirty="0" smtClean="0"/>
              <a:t>Duch </a:t>
            </a:r>
            <a:r>
              <a:rPr lang="sk-SK" sz="2400" b="1" dirty="0" smtClean="0"/>
              <a:t>Svätý je oheň, ktorý</a:t>
            </a:r>
            <a:r>
              <a:rPr lang="sk-SK" sz="2400" b="1" dirty="0" smtClean="0"/>
              <a:t>: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endParaRPr lang="sk-SK" sz="2400" b="1" dirty="0" smtClean="0"/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sk-SK" sz="2400" dirty="0" smtClean="0"/>
              <a:t> </a:t>
            </a:r>
            <a:r>
              <a:rPr lang="sk-SK" sz="2400" dirty="0" smtClean="0"/>
              <a:t>zapaľuje </a:t>
            </a:r>
            <a:r>
              <a:rPr lang="sk-SK" sz="2400" dirty="0" smtClean="0"/>
              <a:t>naše srdce láskou, </a:t>
            </a:r>
          </a:p>
          <a:p>
            <a:pPr lvl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sk-SK" sz="2400" dirty="0" smtClean="0"/>
              <a:t>nadšením pre Božie dielo </a:t>
            </a:r>
          </a:p>
          <a:p>
            <a:pPr lvl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sk-SK" sz="2400" dirty="0" smtClean="0"/>
              <a:t>a túžbou po živom Bohu</a:t>
            </a:r>
            <a:r>
              <a:rPr lang="sk-SK" sz="2400" dirty="0" smtClean="0"/>
              <a:t>,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sk-SK" sz="2400" dirty="0" smtClean="0"/>
              <a:t>nás </a:t>
            </a:r>
            <a:r>
              <a:rPr lang="sk-SK" sz="2400" dirty="0" smtClean="0"/>
              <a:t>očisťuje, aby Boh </a:t>
            </a:r>
          </a:p>
          <a:p>
            <a:pPr lvl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sk-SK" sz="2400" dirty="0" smtClean="0"/>
              <a:t>mohol pôsobiť v našom živote. </a:t>
            </a:r>
          </a:p>
          <a:p>
            <a:pPr lvl="0">
              <a:buNone/>
            </a:pPr>
            <a:endParaRPr lang="sk-SK" dirty="0" smtClean="0"/>
          </a:p>
          <a:p>
            <a:pPr>
              <a:buNone/>
            </a:pPr>
            <a:endParaRPr lang="sk-SK" dirty="0"/>
          </a:p>
        </p:txBody>
      </p:sp>
      <p:pic>
        <p:nvPicPr>
          <p:cNvPr id="9" name="Obrázok 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a14="http://schemas.microsoft.com/office/drawing/2010/main" val="0"/>
              </a:ext>
            </a:extLst>
          </a:blip>
          <a:srcRect l="15423" t="3353" r="17264" b="56787"/>
          <a:stretch/>
        </p:blipFill>
        <p:spPr>
          <a:xfrm rot="5400000">
            <a:off x="654146" y="1512278"/>
            <a:ext cx="3924887" cy="28698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3085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000" dirty="0" smtClean="0"/>
              <a:t>Príď Duchu Svätý</a:t>
            </a:r>
            <a:endParaRPr lang="sk-SK" sz="4000" dirty="0"/>
          </a:p>
        </p:txBody>
      </p:sp>
      <p:sp>
        <p:nvSpPr>
          <p:cNvPr id="8" name="Zástupný symbol obsahu 7"/>
          <p:cNvSpPr>
            <a:spLocks noGrp="1"/>
          </p:cNvSpPr>
          <p:nvPr>
            <p:ph idx="1"/>
          </p:nvPr>
        </p:nvSpPr>
        <p:spPr>
          <a:xfrm>
            <a:off x="4740812" y="984738"/>
            <a:ext cx="6841588" cy="3733566"/>
          </a:xfrm>
        </p:spPr>
        <p:txBody>
          <a:bodyPr>
            <a:normAutofit fontScale="92500" lnSpcReduction="20000"/>
          </a:bodyPr>
          <a:lstStyle/>
          <a:p>
            <a:pPr lvl="0">
              <a:buNone/>
            </a:pPr>
            <a:endParaRPr lang="sk-SK" sz="4000" b="1" dirty="0" smtClean="0">
              <a:solidFill>
                <a:schemeClr val="accent1"/>
              </a:solidFill>
            </a:endParaRPr>
          </a:p>
          <a:p>
            <a:pPr lvl="0" algn="ctr">
              <a:buNone/>
            </a:pPr>
            <a:r>
              <a:rPr lang="sk-SK" sz="2600" b="1" dirty="0" smtClean="0"/>
              <a:t>Duch </a:t>
            </a:r>
            <a:r>
              <a:rPr lang="sk-SK" sz="2600" b="1" dirty="0" smtClean="0"/>
              <a:t>Svätý</a:t>
            </a:r>
          </a:p>
          <a:p>
            <a:pPr lvl="0" algn="ctr"/>
            <a:r>
              <a:rPr lang="sk-SK" sz="2600" dirty="0" smtClean="0"/>
              <a:t>nás </a:t>
            </a:r>
            <a:r>
              <a:rPr lang="sk-SK" sz="2600" dirty="0" smtClean="0"/>
              <a:t>pretvára </a:t>
            </a:r>
          </a:p>
          <a:p>
            <a:pPr lvl="0" algn="ctr"/>
            <a:r>
              <a:rPr lang="sk-SK" sz="2600" dirty="0" smtClean="0"/>
              <a:t>tvorí nám nové srdce </a:t>
            </a:r>
            <a:r>
              <a:rPr lang="sk-SK" sz="2600" dirty="0" smtClean="0"/>
              <a:t>- </a:t>
            </a:r>
            <a:r>
              <a:rPr lang="sk-SK" sz="2600" b="1" dirty="0" err="1" smtClean="0"/>
              <a:t>Ez</a:t>
            </a:r>
            <a:r>
              <a:rPr lang="sk-SK" sz="2600" b="1" dirty="0" smtClean="0"/>
              <a:t> 36,26: „</a:t>
            </a:r>
            <a:r>
              <a:rPr lang="sk-SK" sz="2600" b="1" dirty="0" smtClean="0"/>
              <a:t>A </a:t>
            </a:r>
            <a:r>
              <a:rPr lang="sk-SK" sz="2600" b="1" dirty="0" smtClean="0"/>
              <a:t>dám vám nové srdce a nového ducha vložím do vás; odstránim z vášho tela kamenné srdce a dám vám srdce z mäsa</a:t>
            </a:r>
            <a:r>
              <a:rPr lang="sk-SK" sz="2600" b="1" dirty="0" smtClean="0"/>
              <a:t>.“</a:t>
            </a:r>
            <a:r>
              <a:rPr lang="sk-SK" sz="2600" b="1" dirty="0" smtClean="0"/>
              <a:t> </a:t>
            </a:r>
            <a:endParaRPr lang="sk-SK" sz="2600" b="1" dirty="0" smtClean="0"/>
          </a:p>
          <a:p>
            <a:pPr lvl="0" algn="ctr"/>
            <a:r>
              <a:rPr lang="sk-SK" sz="2600" dirty="0" smtClean="0"/>
              <a:t> nás premieňa, aby sme boli svätí.</a:t>
            </a:r>
          </a:p>
          <a:p>
            <a:pPr algn="ctr"/>
            <a:r>
              <a:rPr lang="sk-SK" sz="2600" b="1" dirty="0" smtClean="0">
                <a:solidFill>
                  <a:schemeClr val="accent1"/>
                </a:solidFill>
              </a:rPr>
              <a:t>otvára srdce človeka pre lásku.</a:t>
            </a:r>
            <a:r>
              <a:rPr lang="sk-SK" sz="2600" dirty="0" smtClean="0"/>
              <a:t> </a:t>
            </a:r>
          </a:p>
          <a:p>
            <a:endParaRPr lang="sk-SK" dirty="0"/>
          </a:p>
        </p:txBody>
      </p:sp>
      <p:pic>
        <p:nvPicPr>
          <p:cNvPr id="4" name="Obrázok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a14="http://schemas.microsoft.com/office/drawing/2010/main" val="0"/>
              </a:ext>
            </a:extLst>
          </a:blip>
          <a:srcRect l="15423" t="3353" r="17264" b="56787"/>
          <a:stretch/>
        </p:blipFill>
        <p:spPr>
          <a:xfrm rot="5400000">
            <a:off x="654146" y="1512278"/>
            <a:ext cx="3924887" cy="28698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8589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Zdroje: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70560" y="2250830"/>
            <a:ext cx="10911840" cy="2467473"/>
          </a:xfrm>
        </p:spPr>
        <p:txBody>
          <a:bodyPr>
            <a:normAutofit lnSpcReduction="10000"/>
          </a:bodyPr>
          <a:lstStyle/>
          <a:p>
            <a:pPr algn="ctr"/>
            <a:r>
              <a:rPr lang="sk-SK" sz="2400" dirty="0" err="1" smtClean="0"/>
              <a:t>Vojtěch</a:t>
            </a:r>
            <a:r>
              <a:rPr lang="sk-SK" sz="2400" dirty="0" smtClean="0"/>
              <a:t> </a:t>
            </a:r>
            <a:r>
              <a:rPr lang="sk-SK" sz="2400" dirty="0" err="1" smtClean="0"/>
              <a:t>Kodet</a:t>
            </a:r>
            <a:r>
              <a:rPr lang="sk-SK" sz="2400" dirty="0" smtClean="0"/>
              <a:t>: </a:t>
            </a:r>
            <a:r>
              <a:rPr lang="sk-SK" sz="2400" dirty="0" err="1" smtClean="0"/>
              <a:t>Učedníctví</a:t>
            </a:r>
            <a:endParaRPr lang="sk-SK" sz="2400" dirty="0" smtClean="0"/>
          </a:p>
          <a:p>
            <a:pPr algn="ctr"/>
            <a:r>
              <a:rPr lang="sk-SK" sz="2400" dirty="0" smtClean="0"/>
              <a:t>Sväté Písmo </a:t>
            </a:r>
          </a:p>
          <a:p>
            <a:pPr algn="ctr"/>
            <a:r>
              <a:rPr lang="sk-SK" sz="2400" dirty="0" smtClean="0"/>
              <a:t>Katechéta kreslí</a:t>
            </a:r>
          </a:p>
          <a:p>
            <a:pPr algn="ctr"/>
            <a:endParaRPr lang="sk-SK" sz="2400" dirty="0" smtClean="0"/>
          </a:p>
          <a:p>
            <a:pPr algn="ctr"/>
            <a:endParaRPr lang="sk-SK" sz="2400" dirty="0" smtClean="0"/>
          </a:p>
          <a:p>
            <a:pPr algn="ctr">
              <a:buNone/>
            </a:pPr>
            <a:r>
              <a:rPr lang="sk-SK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</a:t>
            </a:r>
            <a:endParaRPr lang="sk-SK" sz="24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815493"/>
          </a:xfrm>
        </p:spPr>
        <p:txBody>
          <a:bodyPr>
            <a:normAutofit fontScale="90000"/>
          </a:bodyPr>
          <a:lstStyle/>
          <a:p>
            <a:pPr marL="342900" indent="-342900" algn="ctr"/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>Duch Svätý </a:t>
            </a:r>
            <a:b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>			</a:t>
            </a:r>
            <a:b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sk-SK" sz="2700" dirty="0" smtClean="0"/>
              <a:t> </a:t>
            </a:r>
            <a:r>
              <a:rPr lang="sk-SK" b="1" dirty="0"/>
              <a:t/>
            </a:r>
            <a:br>
              <a:rPr lang="sk-SK" b="1" dirty="0"/>
            </a:br>
            <a:endParaRPr lang="sk-SK" b="1" dirty="0"/>
          </a:p>
        </p:txBody>
      </p:sp>
      <p:pic>
        <p:nvPicPr>
          <p:cNvPr id="7" name="Zástupný objekt pre obsah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82" y="675249"/>
            <a:ext cx="3450858" cy="4979963"/>
          </a:xfrm>
        </p:spPr>
      </p:pic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4352081" y="717452"/>
            <a:ext cx="7003307" cy="50080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4000" b="1" dirty="0" smtClean="0">
                <a:solidFill>
                  <a:schemeClr val="accent1"/>
                </a:solidFill>
              </a:rPr>
              <a:t>Duch Svätý</a:t>
            </a:r>
          </a:p>
          <a:p>
            <a:pPr marL="0" lvl="0" indent="0" algn="ctr">
              <a:buNone/>
            </a:pPr>
            <a:endParaRPr lang="sk-SK" dirty="0" smtClean="0"/>
          </a:p>
          <a:p>
            <a:pPr marL="0" indent="0" algn="ctr">
              <a:lnSpc>
                <a:spcPct val="150000"/>
              </a:lnSpc>
              <a:spcBef>
                <a:spcPts val="0"/>
              </a:spcBef>
            </a:pPr>
            <a:r>
              <a:rPr lang="sk-SK" dirty="0" smtClean="0"/>
              <a:t> uvádza do pravdy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</a:pPr>
            <a:r>
              <a:rPr lang="sk-SK" dirty="0" smtClean="0"/>
              <a:t> usvedčuje človeka z hriechu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</a:pPr>
            <a:r>
              <a:rPr lang="sk-SK" dirty="0" smtClean="0"/>
              <a:t> nikdy ho neponižuje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sk-SK" dirty="0" smtClean="0"/>
              <a:t>Boh </a:t>
            </a:r>
            <a:r>
              <a:rPr lang="sk-SK" dirty="0"/>
              <a:t>človeka </a:t>
            </a:r>
            <a:r>
              <a:rPr lang="sk-SK" dirty="0" smtClean="0"/>
              <a:t>dvíha,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sk-SK" dirty="0" smtClean="0"/>
              <a:t>vracia </a:t>
            </a:r>
            <a:r>
              <a:rPr lang="sk-SK" dirty="0"/>
              <a:t>mu </a:t>
            </a:r>
            <a:r>
              <a:rPr lang="sk-SK" dirty="0" smtClean="0"/>
              <a:t>dôstojnosť </a:t>
            </a:r>
          </a:p>
          <a:p>
            <a:pPr marL="0" lv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sk-SK" dirty="0" smtClean="0"/>
              <a:t>po </a:t>
            </a:r>
            <a:r>
              <a:rPr lang="sk-SK" dirty="0"/>
              <a:t>tom, čo vyznal hriech. </a:t>
            </a:r>
            <a:endParaRPr lang="sk-SK" dirty="0" smtClean="0"/>
          </a:p>
          <a:p>
            <a:pPr algn="ctr">
              <a:buNone/>
            </a:pPr>
            <a:endParaRPr lang="sk-SK" sz="40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029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>			</a:t>
            </a:r>
            <a:r>
              <a:rPr lang="sk-SK" b="1" dirty="0" smtClean="0">
                <a:solidFill>
                  <a:schemeClr val="accent1"/>
                </a:solidFill>
              </a:rPr>
              <a:t>Príď Duchu Svätý</a:t>
            </a:r>
            <a:endParaRPr lang="sk-SK" b="1" dirty="0">
              <a:solidFill>
                <a:schemeClr val="accent1"/>
              </a:solidFill>
            </a:endParaRPr>
          </a:p>
        </p:txBody>
      </p:sp>
      <p:sp>
        <p:nvSpPr>
          <p:cNvPr id="8" name="Zástupný symbol obsahu 7"/>
          <p:cNvSpPr>
            <a:spLocks noGrp="1"/>
          </p:cNvSpPr>
          <p:nvPr>
            <p:ph idx="1"/>
          </p:nvPr>
        </p:nvSpPr>
        <p:spPr>
          <a:xfrm>
            <a:off x="4009292" y="1448973"/>
            <a:ext cx="7344508" cy="3671668"/>
          </a:xfrm>
        </p:spPr>
        <p:txBody>
          <a:bodyPr/>
          <a:lstStyle/>
          <a:p>
            <a:pPr marL="0" lv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sk-SK" dirty="0" smtClean="0"/>
          </a:p>
          <a:p>
            <a:pPr marL="0" lv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sk-SK" dirty="0" smtClean="0"/>
              <a:t>Najväčšou prekážkou </a:t>
            </a:r>
          </a:p>
          <a:p>
            <a:pPr marL="0" lv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sk-SK" dirty="0" smtClean="0"/>
              <a:t>pre pôsobenie Ducha Svätého je naša sebestačnosť, pýcha, </a:t>
            </a:r>
          </a:p>
          <a:p>
            <a:pPr marL="0" lv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sk-SK" dirty="0" smtClean="0"/>
              <a:t>všetko, na čo sa spoliehame bez Boha. </a:t>
            </a:r>
          </a:p>
          <a:p>
            <a:pPr>
              <a:buNone/>
            </a:pPr>
            <a:endParaRPr lang="sk-SK" dirty="0"/>
          </a:p>
        </p:txBody>
      </p:sp>
      <p:pic>
        <p:nvPicPr>
          <p:cNvPr id="9" name="Zástupný objekt pre obsah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91" y="717451"/>
            <a:ext cx="3207434" cy="49236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>
                <a:solidFill>
                  <a:schemeClr val="accent1"/>
                </a:solidFill>
              </a:rPr>
              <a:t>Príď Duchu Svätý</a:t>
            </a:r>
            <a:endParaRPr lang="sk-SK" dirty="0">
              <a:solidFill>
                <a:schemeClr val="accent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70560" y="530351"/>
            <a:ext cx="10911840" cy="4646559"/>
          </a:xfrm>
        </p:spPr>
        <p:txBody>
          <a:bodyPr>
            <a:normAutofit fontScale="92500" lnSpcReduction="10000"/>
          </a:bodyPr>
          <a:lstStyle/>
          <a:p>
            <a:pPr marL="0" lv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sk-SK" b="1" dirty="0" smtClean="0"/>
              <a:t>„V posledný, veľký deň sviatkov Ježiš vstal a zvolal: </a:t>
            </a:r>
          </a:p>
          <a:p>
            <a:pPr marL="0" lv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sk-SK" b="1" dirty="0" smtClean="0"/>
              <a:t>"Ak je niekto smädný a verí vo mňa, </a:t>
            </a:r>
          </a:p>
          <a:p>
            <a:pPr marL="0" lv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sk-SK" b="1" dirty="0" smtClean="0"/>
              <a:t>nech príde ku mne a nech pije.“ </a:t>
            </a:r>
            <a:r>
              <a:rPr lang="sk-SK" b="1" dirty="0" err="1" smtClean="0"/>
              <a:t>Jn</a:t>
            </a:r>
            <a:r>
              <a:rPr lang="sk-SK" b="1" dirty="0" smtClean="0"/>
              <a:t> 7,37 </a:t>
            </a:r>
          </a:p>
          <a:p>
            <a:pPr marL="0" lv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sk-SK" dirty="0" smtClean="0"/>
              <a:t>Bez smädu to nejde. </a:t>
            </a:r>
          </a:p>
          <a:p>
            <a:pPr marL="0" lv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sk-SK" dirty="0" smtClean="0"/>
          </a:p>
          <a:p>
            <a:pPr marL="0" lv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sk-SK" dirty="0" smtClean="0"/>
              <a:t>Boh dáva Ducha Svätého tým, ktorí ho počúvajú.</a:t>
            </a:r>
          </a:p>
          <a:p>
            <a:pPr marL="0" lv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sk-SK" b="1" dirty="0" smtClean="0"/>
              <a:t>„A my sme toho svedkami aj Duch Svätý, ktorého </a:t>
            </a:r>
          </a:p>
          <a:p>
            <a:pPr marL="0" lv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sk-SK" b="1" dirty="0" smtClean="0"/>
              <a:t>Boh dal tým, čo ho poslúchajú.“ Sk 5,32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sk-SK" dirty="0"/>
          </a:p>
        </p:txBody>
      </p:sp>
      <p:pic>
        <p:nvPicPr>
          <p:cNvPr id="4" name="Zástupný objekt pre obsah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37" y="1505242"/>
            <a:ext cx="1125672" cy="172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605546"/>
          </a:xfrm>
        </p:spPr>
        <p:txBody>
          <a:bodyPr>
            <a:noAutofit/>
          </a:bodyPr>
          <a:lstStyle/>
          <a:p>
            <a:pPr algn="ctr"/>
            <a:r>
              <a:rPr lang="sk-SK" sz="4000" b="1" dirty="0" smtClean="0">
                <a:solidFill>
                  <a:schemeClr val="accent1"/>
                </a:solidFill>
              </a:rPr>
              <a:t>			</a:t>
            </a:r>
            <a:br>
              <a:rPr lang="sk-SK" sz="4000" b="1" dirty="0" smtClean="0">
                <a:solidFill>
                  <a:schemeClr val="accent1"/>
                </a:solidFill>
              </a:rPr>
            </a:br>
            <a:r>
              <a:rPr lang="sk-SK" sz="4000" dirty="0" smtClean="0">
                <a:solidFill>
                  <a:schemeClr val="accent1"/>
                </a:solidFill>
              </a:rPr>
              <a:t>			</a:t>
            </a:r>
            <a:r>
              <a:rPr lang="sk-SK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Duch Svätý</a:t>
            </a:r>
            <a:endParaRPr lang="sk-SK" sz="4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Zástupný objekt pre obsah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51" y="628772"/>
            <a:ext cx="2997843" cy="5124791"/>
          </a:xfrm>
        </p:spPr>
      </p:pic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3826412" y="914401"/>
            <a:ext cx="7849773" cy="4994030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sk-SK" dirty="0" smtClean="0"/>
              <a:t>Nám umožňuje žiť pravú vieru a dáva nám silu pre každodenný život.</a:t>
            </a:r>
          </a:p>
          <a:p>
            <a:pPr marL="0" lv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sk-SK" dirty="0" smtClean="0"/>
              <a:t>Duch Svätý a duch sveta - bezbožnosti sa neznášajú. </a:t>
            </a:r>
          </a:p>
          <a:p>
            <a:pPr marL="0" lv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sk-SK" dirty="0" smtClean="0"/>
              <a:t>Medzi svetlom a tmou, medzi Kristom a </a:t>
            </a:r>
            <a:r>
              <a:rPr lang="sk-SK" dirty="0" err="1" smtClean="0"/>
              <a:t>Beliálom</a:t>
            </a:r>
            <a:r>
              <a:rPr lang="sk-SK" dirty="0" smtClean="0"/>
              <a:t> </a:t>
            </a:r>
          </a:p>
          <a:p>
            <a:pPr marL="0" lv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sk-SK" dirty="0" smtClean="0"/>
              <a:t>nie je nijaké spoločenstvo. </a:t>
            </a:r>
          </a:p>
          <a:p>
            <a:pPr marL="0" lv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sk-SK" dirty="0" smtClean="0"/>
              <a:t>V živote Kristovho učeníka nastávajú chvíle, kedy si musí ujasniť, koho bude poslúchať  </a:t>
            </a:r>
          </a:p>
          <a:p>
            <a:pPr marL="0" lv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sk-SK" dirty="0" smtClean="0"/>
              <a:t>a na čej strane vlastne stojí.</a:t>
            </a:r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69201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000" b="1" dirty="0" smtClean="0">
                <a:solidFill>
                  <a:schemeClr val="accent1"/>
                </a:solidFill>
              </a:rPr>
              <a:t>Príď Duchu Svätý</a:t>
            </a:r>
            <a:endParaRPr lang="sk-SK" sz="4000" b="1" dirty="0">
              <a:solidFill>
                <a:schemeClr val="accent1"/>
              </a:solidFill>
            </a:endParaRPr>
          </a:p>
        </p:txBody>
      </p:sp>
      <p:sp>
        <p:nvSpPr>
          <p:cNvPr id="8" name="Zástupný symbol obsahu 7"/>
          <p:cNvSpPr>
            <a:spLocks noGrp="1"/>
          </p:cNvSpPr>
          <p:nvPr>
            <p:ph idx="1"/>
          </p:nvPr>
        </p:nvSpPr>
        <p:spPr>
          <a:xfrm>
            <a:off x="4121834" y="872197"/>
            <a:ext cx="7231966" cy="4557932"/>
          </a:xfrm>
        </p:spPr>
        <p:txBody>
          <a:bodyPr>
            <a:normAutofit fontScale="92500" lnSpcReduction="10000"/>
          </a:bodyPr>
          <a:lstStyle/>
          <a:p>
            <a:pPr lvl="0" algn="ctr">
              <a:buNone/>
            </a:pPr>
            <a:r>
              <a:rPr lang="sk-SK" b="1" dirty="0" smtClean="0"/>
              <a:t>„ Ale vďaka Bohu, </a:t>
            </a:r>
          </a:p>
          <a:p>
            <a:pPr lvl="0" algn="ctr">
              <a:buNone/>
            </a:pPr>
            <a:r>
              <a:rPr lang="sk-SK" b="1" dirty="0" smtClean="0"/>
              <a:t>ktorý nám vždy dáva </a:t>
            </a:r>
          </a:p>
          <a:p>
            <a:pPr lvl="0" algn="ctr">
              <a:buNone/>
            </a:pPr>
            <a:r>
              <a:rPr lang="sk-SK" b="1" dirty="0" smtClean="0"/>
              <a:t>víťazstvo v Kristovi a naším </a:t>
            </a:r>
          </a:p>
          <a:p>
            <a:pPr lvl="0" algn="ctr">
              <a:buNone/>
            </a:pPr>
            <a:r>
              <a:rPr lang="sk-SK" b="1" dirty="0" smtClean="0"/>
              <a:t>prostredníctvom zjavuje na každom mieste</a:t>
            </a:r>
          </a:p>
          <a:p>
            <a:pPr lvl="0" algn="ctr">
              <a:buNone/>
            </a:pPr>
            <a:r>
              <a:rPr lang="sk-SK" b="1" dirty="0" smtClean="0"/>
              <a:t> vôňu jeho poznania. </a:t>
            </a:r>
          </a:p>
          <a:p>
            <a:pPr lvl="0" algn="ctr">
              <a:buNone/>
            </a:pPr>
            <a:r>
              <a:rPr lang="sk-SK" b="1" dirty="0" smtClean="0"/>
              <a:t>Lebo sme Kristovou ľúbeznou vôňou </a:t>
            </a:r>
          </a:p>
          <a:p>
            <a:pPr lvl="0" algn="ctr">
              <a:buNone/>
            </a:pPr>
            <a:r>
              <a:rPr lang="sk-SK" b="1" dirty="0" smtClean="0"/>
              <a:t>pre Boha uprostred tých, </a:t>
            </a:r>
          </a:p>
          <a:p>
            <a:pPr lvl="0" algn="ctr">
              <a:buNone/>
            </a:pPr>
            <a:r>
              <a:rPr lang="sk-SK" b="1" dirty="0" smtClean="0"/>
              <a:t>čo sú na ceste spásy, </a:t>
            </a:r>
          </a:p>
          <a:p>
            <a:pPr lvl="0" algn="ctr">
              <a:buNone/>
            </a:pPr>
            <a:r>
              <a:rPr lang="sk-SK" b="1" dirty="0" smtClean="0"/>
              <a:t>i tých, čo idú do záhuby.“ </a:t>
            </a:r>
          </a:p>
          <a:p>
            <a:pPr lvl="0" algn="ctr">
              <a:buNone/>
            </a:pPr>
            <a:r>
              <a:rPr lang="sk-SK" b="1" dirty="0" smtClean="0"/>
              <a:t>2 Kor 2, 14-15 </a:t>
            </a:r>
          </a:p>
          <a:p>
            <a:pPr algn="ctr">
              <a:buNone/>
            </a:pPr>
            <a:endParaRPr lang="sk-SK" dirty="0"/>
          </a:p>
        </p:txBody>
      </p:sp>
      <p:pic>
        <p:nvPicPr>
          <p:cNvPr id="9" name="Zástupný objekt pre obsah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67" y="787790"/>
            <a:ext cx="2997843" cy="43749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Duch Svätý</a:t>
            </a:r>
            <a:endParaRPr lang="sk-SK" sz="4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4164037" y="942535"/>
            <a:ext cx="7191351" cy="4164037"/>
          </a:xfrm>
        </p:spPr>
        <p:txBody>
          <a:bodyPr/>
          <a:lstStyle/>
          <a:p>
            <a:pPr marL="0" lv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sk-SK" dirty="0" smtClean="0"/>
              <a:t>Duch Svätý má byť podstatou nášho kresťanského života.  </a:t>
            </a:r>
          </a:p>
          <a:p>
            <a:pPr marL="0" lv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sk-SK" dirty="0" smtClean="0"/>
              <a:t>Bez neho neexistuje žiadne kresťanstvo, </a:t>
            </a:r>
          </a:p>
          <a:p>
            <a:pPr marL="0" lv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sk-SK" dirty="0" smtClean="0"/>
              <a:t>iba akási vonkajšia forma zbožnosti, náuka, vonkajšie gestá rituálov, ale bez Ducha </a:t>
            </a:r>
          </a:p>
          <a:p>
            <a:pPr marL="0" lv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sk-SK" dirty="0" smtClean="0"/>
              <a:t>im chýba život.</a:t>
            </a:r>
          </a:p>
          <a:p>
            <a:endParaRPr lang="sk-SK" dirty="0"/>
          </a:p>
        </p:txBody>
      </p:sp>
      <p:pic>
        <p:nvPicPr>
          <p:cNvPr id="9" name="Zástupný objekt pre obsah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67" y="787790"/>
            <a:ext cx="2997843" cy="43749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5125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000" b="1" dirty="0" smtClean="0">
                <a:solidFill>
                  <a:schemeClr val="accent1"/>
                </a:solidFill>
              </a:rPr>
              <a:t>Príď Duchu Svätý</a:t>
            </a:r>
            <a:endParaRPr lang="sk-SK" sz="4000" b="1" dirty="0">
              <a:solidFill>
                <a:schemeClr val="accent1"/>
              </a:solidFill>
            </a:endParaRPr>
          </a:p>
        </p:txBody>
      </p:sp>
      <p:sp>
        <p:nvSpPr>
          <p:cNvPr id="4" name="Zástupný objekt pre obsah 3"/>
          <p:cNvSpPr>
            <a:spLocks noGrp="1"/>
          </p:cNvSpPr>
          <p:nvPr>
            <p:ph sz="quarter" idx="2"/>
          </p:nvPr>
        </p:nvSpPr>
        <p:spPr>
          <a:xfrm>
            <a:off x="4797083" y="829995"/>
            <a:ext cx="6597748" cy="4529796"/>
          </a:xfrm>
        </p:spPr>
        <p:txBody>
          <a:bodyPr>
            <a:normAutofit fontScale="25000" lnSpcReduction="20000"/>
          </a:bodyPr>
          <a:lstStyle/>
          <a:p>
            <a:pPr marL="0" lvl="0" algn="ctr">
              <a:lnSpc>
                <a:spcPct val="170000"/>
              </a:lnSpc>
              <a:spcBef>
                <a:spcPts val="0"/>
              </a:spcBef>
              <a:buNone/>
            </a:pPr>
            <a:r>
              <a:rPr lang="sk-SK" sz="9600" dirty="0" smtClean="0"/>
              <a:t>Keď sa učeníci pýtali Ježiša, </a:t>
            </a:r>
          </a:p>
          <a:p>
            <a:pPr marL="0" lvl="0" algn="ctr">
              <a:lnSpc>
                <a:spcPct val="170000"/>
              </a:lnSpc>
              <a:spcBef>
                <a:spcPts val="0"/>
              </a:spcBef>
              <a:buNone/>
            </a:pPr>
            <a:r>
              <a:rPr lang="sk-SK" sz="9600" dirty="0" smtClean="0"/>
              <a:t>či obnoví Izraelské kráľovstvo, </a:t>
            </a:r>
          </a:p>
          <a:p>
            <a:pPr marL="0" lvl="0" algn="ctr">
              <a:lnSpc>
                <a:spcPct val="170000"/>
              </a:lnSpc>
              <a:spcBef>
                <a:spcPts val="0"/>
              </a:spcBef>
              <a:buNone/>
            </a:pPr>
            <a:r>
              <a:rPr lang="sk-SK" sz="9600" dirty="0" smtClean="0"/>
              <a:t>on im povedal, aby čakali </a:t>
            </a:r>
          </a:p>
          <a:p>
            <a:pPr marL="0" lvl="0" algn="ctr">
              <a:lnSpc>
                <a:spcPct val="170000"/>
              </a:lnSpc>
              <a:spcBef>
                <a:spcPts val="0"/>
              </a:spcBef>
              <a:buNone/>
            </a:pPr>
            <a:r>
              <a:rPr lang="sk-SK" sz="9600" dirty="0" smtClean="0"/>
              <a:t>na zostúpenie Ducha Svätého –</a:t>
            </a:r>
          </a:p>
          <a:p>
            <a:pPr marL="0" lvl="0" algn="ctr">
              <a:lnSpc>
                <a:spcPct val="170000"/>
              </a:lnSpc>
              <a:spcBef>
                <a:spcPts val="0"/>
              </a:spcBef>
              <a:buNone/>
            </a:pPr>
            <a:r>
              <a:rPr lang="sk-SK" sz="9600" dirty="0" smtClean="0"/>
              <a:t>oni ho poslúchli, zostali v ústraní</a:t>
            </a:r>
          </a:p>
          <a:p>
            <a:pPr marL="0" lvl="0" algn="ctr">
              <a:lnSpc>
                <a:spcPct val="170000"/>
              </a:lnSpc>
              <a:spcBef>
                <a:spcPts val="0"/>
              </a:spcBef>
              <a:buNone/>
            </a:pPr>
            <a:r>
              <a:rPr lang="sk-SK" sz="9600" dirty="0" smtClean="0"/>
              <a:t> a vytrvalo prosili o Ducha Svätého. </a:t>
            </a:r>
          </a:p>
          <a:p>
            <a:pPr marL="0" lvl="0" algn="ctr">
              <a:lnSpc>
                <a:spcPct val="170000"/>
              </a:lnSpc>
              <a:spcBef>
                <a:spcPts val="0"/>
              </a:spcBef>
              <a:buNone/>
            </a:pPr>
            <a:r>
              <a:rPr lang="sk-SK" sz="9600" dirty="0" smtClean="0"/>
              <a:t>Nám niekedy chýba poslušnosť  a vedomie, že bez Ducha to nejde. </a:t>
            </a:r>
          </a:p>
          <a:p>
            <a:endParaRPr lang="sk-SK" dirty="0" smtClean="0"/>
          </a:p>
          <a:p>
            <a:pPr lvl="0" algn="ctr">
              <a:buNone/>
            </a:pPr>
            <a:r>
              <a:rPr lang="sk-SK" dirty="0" smtClean="0"/>
              <a:t> </a:t>
            </a:r>
          </a:p>
        </p:txBody>
      </p:sp>
      <p:pic>
        <p:nvPicPr>
          <p:cNvPr id="7" name="Zástupný objekt pre obsah 7"/>
          <p:cNvPicPr>
            <a:picLocks noGrp="1" noChangeAspect="1"/>
          </p:cNvPicPr>
          <p:nvPr>
            <p:ph sz="quarter" idx="2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4072" b="4335"/>
          <a:stretch/>
        </p:blipFill>
        <p:spPr>
          <a:xfrm>
            <a:off x="787791" y="1029505"/>
            <a:ext cx="4023360" cy="4203677"/>
          </a:xfrm>
        </p:spPr>
      </p:pic>
    </p:spTree>
    <p:extLst>
      <p:ext uri="{BB962C8B-B14F-4D97-AF65-F5344CB8AC3E}">
        <p14:creationId xmlns="" xmlns:p14="http://schemas.microsoft.com/office/powerpoint/2010/main" val="202711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000" b="1" dirty="0" smtClean="0">
                <a:solidFill>
                  <a:schemeClr val="accent1"/>
                </a:solidFill>
              </a:rPr>
              <a:t>Duch Svätý</a:t>
            </a:r>
            <a:endParaRPr lang="sk-SK" sz="4000" b="1" dirty="0">
              <a:solidFill>
                <a:schemeClr val="accent1"/>
              </a:solidFill>
            </a:endParaRPr>
          </a:p>
        </p:txBody>
      </p:sp>
      <p:sp>
        <p:nvSpPr>
          <p:cNvPr id="6" name="Zástupný objekt pre obsah 5"/>
          <p:cNvSpPr>
            <a:spLocks noGrp="1"/>
          </p:cNvSpPr>
          <p:nvPr>
            <p:ph idx="1"/>
          </p:nvPr>
        </p:nvSpPr>
        <p:spPr>
          <a:xfrm>
            <a:off x="3530990" y="1716257"/>
            <a:ext cx="7822809" cy="3671669"/>
          </a:xfrm>
        </p:spPr>
        <p:txBody>
          <a:bodyPr>
            <a:normAutofit/>
          </a:bodyPr>
          <a:lstStyle/>
          <a:p>
            <a:pPr marL="0" lvl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sk-SK" sz="2400" dirty="0" smtClean="0"/>
              <a:t>Prebýva u nás a bude v nás. </a:t>
            </a:r>
          </a:p>
          <a:p>
            <a:pPr marL="0" lvl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sk-SK" sz="2400" dirty="0" smtClean="0"/>
              <a:t>Neprechádza len „okolo“, ale prebýva živý v mojom vnútri, </a:t>
            </a:r>
          </a:p>
          <a:p>
            <a:pPr marL="0" lvl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sk-SK" sz="2400" dirty="0" smtClean="0"/>
              <a:t>má tam miesto </a:t>
            </a:r>
          </a:p>
          <a:p>
            <a:pPr marL="0" lvl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sk-SK" sz="2400" dirty="0" smtClean="0"/>
              <a:t>a koordinuje môj život. </a:t>
            </a:r>
            <a:endParaRPr lang="sk-SK" sz="2400" dirty="0"/>
          </a:p>
        </p:txBody>
      </p:sp>
      <p:pic>
        <p:nvPicPr>
          <p:cNvPr id="11" name="Zástupný objekt pre obsah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4072" b="4335"/>
          <a:stretch/>
        </p:blipFill>
        <p:spPr>
          <a:xfrm>
            <a:off x="1392702" y="1420837"/>
            <a:ext cx="2532184" cy="337624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2870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396</TotalTime>
  <Words>346</Words>
  <Application>Microsoft Office PowerPoint</Application>
  <PresentationFormat>Vlastná</PresentationFormat>
  <Paragraphs>103</Paragraphs>
  <Slides>15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16" baseType="lpstr">
      <vt:lpstr>Aspekt</vt:lpstr>
      <vt:lpstr>Snímka 1</vt:lpstr>
      <vt:lpstr>        Duch Svätý             </vt:lpstr>
      <vt:lpstr>   Príď Duchu Svätý</vt:lpstr>
      <vt:lpstr>Príď Duchu Svätý</vt:lpstr>
      <vt:lpstr>       Duch Svätý</vt:lpstr>
      <vt:lpstr>Príď Duchu Svätý</vt:lpstr>
      <vt:lpstr>Duch Svätý</vt:lpstr>
      <vt:lpstr>Príď Duchu Svätý</vt:lpstr>
      <vt:lpstr>Duch Svätý</vt:lpstr>
      <vt:lpstr>Duch Svätý</vt:lpstr>
      <vt:lpstr>Príď Duchu Svätý</vt:lpstr>
      <vt:lpstr> Príď Duchu Svätý</vt:lpstr>
      <vt:lpstr>Príď Duchu Svätý</vt:lpstr>
      <vt:lpstr>Príď Duchu Svätý</vt:lpstr>
      <vt:lpstr>Zdroje: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krpelanova</dc:creator>
  <cp:lastModifiedBy>monika skladana</cp:lastModifiedBy>
  <cp:revision>31</cp:revision>
  <dcterms:created xsi:type="dcterms:W3CDTF">2021-03-31T12:11:35Z</dcterms:created>
  <dcterms:modified xsi:type="dcterms:W3CDTF">2021-04-13T14:07:51Z</dcterms:modified>
</cp:coreProperties>
</file>